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C5EF0E-1F64-49A9-B709-F95B492585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breve irei atravessar </a:t>
            </a:r>
          </a:p>
          <a:p>
            <a:r>
              <a:rPr lang="pt-BR" dirty="0"/>
              <a:t>A praia áurea, perenal, </a:t>
            </a:r>
          </a:p>
          <a:p>
            <a:r>
              <a:rPr lang="pt-BR" dirty="0"/>
              <a:t>Do lindo lar celestial. </a:t>
            </a:r>
          </a:p>
        </p:txBody>
      </p:sp>
    </p:spTree>
    <p:extLst>
      <p:ext uri="{BB962C8B-B14F-4D97-AF65-F5344CB8AC3E}">
        <p14:creationId xmlns:p14="http://schemas.microsoft.com/office/powerpoint/2010/main" val="283355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29F4F51-1CD3-41FA-AFD9-DCCB0C5437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P’ra</a:t>
            </a:r>
            <a:r>
              <a:rPr lang="pt-BR" dirty="0"/>
              <a:t> terra abençoada vou, </a:t>
            </a:r>
          </a:p>
          <a:p>
            <a:r>
              <a:rPr lang="pt-BR" dirty="0"/>
              <a:t>Ansioso peregrino sou,</a:t>
            </a:r>
          </a:p>
          <a:p>
            <a:r>
              <a:rPr lang="pt-BR" dirty="0"/>
              <a:t>Buscando o eterno e doce lar </a:t>
            </a:r>
          </a:p>
          <a:p>
            <a:r>
              <a:rPr lang="pt-BR" dirty="0"/>
              <a:t>Em que feliz vou descansar. </a:t>
            </a:r>
          </a:p>
        </p:txBody>
      </p:sp>
    </p:spTree>
    <p:extLst>
      <p:ext uri="{BB962C8B-B14F-4D97-AF65-F5344CB8AC3E}">
        <p14:creationId xmlns:p14="http://schemas.microsoft.com/office/powerpoint/2010/main" val="301184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071E27-A721-4A32-80DD-EF947B48A6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 lar de paz e amor, </a:t>
            </a:r>
          </a:p>
          <a:p>
            <a:r>
              <a:rPr lang="pt-BR" dirty="0"/>
              <a:t>Querida herança do Senhor; </a:t>
            </a:r>
          </a:p>
          <a:p>
            <a:r>
              <a:rPr lang="pt-BR" dirty="0"/>
              <a:t>Olhando, vejo além do mar </a:t>
            </a:r>
          </a:p>
        </p:txBody>
      </p:sp>
    </p:spTree>
    <p:extLst>
      <p:ext uri="{BB962C8B-B14F-4D97-AF65-F5344CB8AC3E}">
        <p14:creationId xmlns:p14="http://schemas.microsoft.com/office/powerpoint/2010/main" val="403475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C5EF0E-1F64-49A9-B709-F95B492585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breve irei atravessar </a:t>
            </a:r>
          </a:p>
          <a:p>
            <a:r>
              <a:rPr lang="pt-BR" dirty="0"/>
              <a:t>A praia áurea, perenal, </a:t>
            </a:r>
          </a:p>
          <a:p>
            <a:r>
              <a:rPr lang="pt-BR" dirty="0"/>
              <a:t>Do lindo lar celestial. </a:t>
            </a:r>
          </a:p>
        </p:txBody>
      </p:sp>
    </p:spTree>
    <p:extLst>
      <p:ext uri="{BB962C8B-B14F-4D97-AF65-F5344CB8AC3E}">
        <p14:creationId xmlns:p14="http://schemas.microsoft.com/office/powerpoint/2010/main" val="4216189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49D32A1-6BD6-4BA8-B61E-76FE659E0E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Comigo vai o meu Senhor, </a:t>
            </a:r>
          </a:p>
          <a:p>
            <a:r>
              <a:rPr lang="pt-BR" dirty="0"/>
              <a:t>Do mal me guarda com amor. </a:t>
            </a:r>
          </a:p>
          <a:p>
            <a:r>
              <a:rPr lang="pt-BR" dirty="0"/>
              <a:t>De paz transborda o coração, </a:t>
            </a:r>
          </a:p>
          <a:p>
            <a:r>
              <a:rPr lang="pt-BR" dirty="0"/>
              <a:t>E certo estou da salvação. </a:t>
            </a:r>
          </a:p>
        </p:txBody>
      </p:sp>
    </p:spTree>
    <p:extLst>
      <p:ext uri="{BB962C8B-B14F-4D97-AF65-F5344CB8AC3E}">
        <p14:creationId xmlns:p14="http://schemas.microsoft.com/office/powerpoint/2010/main" val="2169263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071E27-A721-4A32-80DD-EF947B48A6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 lar de paz e amor, </a:t>
            </a:r>
          </a:p>
          <a:p>
            <a:r>
              <a:rPr lang="pt-BR" dirty="0"/>
              <a:t>Querida herança do Senhor; </a:t>
            </a:r>
          </a:p>
          <a:p>
            <a:r>
              <a:rPr lang="pt-BR" dirty="0"/>
              <a:t>Olhando, vejo além do mar </a:t>
            </a:r>
          </a:p>
        </p:txBody>
      </p:sp>
    </p:spTree>
    <p:extLst>
      <p:ext uri="{BB962C8B-B14F-4D97-AF65-F5344CB8AC3E}">
        <p14:creationId xmlns:p14="http://schemas.microsoft.com/office/powerpoint/2010/main" val="3048244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C5EF0E-1F64-49A9-B709-F95B492585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breve irei atravessar </a:t>
            </a:r>
          </a:p>
          <a:p>
            <a:r>
              <a:rPr lang="pt-BR" dirty="0"/>
              <a:t>A praia áurea, perenal, </a:t>
            </a:r>
          </a:p>
          <a:p>
            <a:r>
              <a:rPr lang="pt-BR" dirty="0"/>
              <a:t>Do lindo lar celestial. </a:t>
            </a:r>
          </a:p>
        </p:txBody>
      </p:sp>
    </p:spTree>
    <p:extLst>
      <p:ext uri="{BB962C8B-B14F-4D97-AF65-F5344CB8AC3E}">
        <p14:creationId xmlns:p14="http://schemas.microsoft.com/office/powerpoint/2010/main" val="1030391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8BCDBD4-5E4F-46AE-98E7-80DEBF4511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vastidão celestial,</a:t>
            </a:r>
          </a:p>
          <a:p>
            <a:r>
              <a:rPr lang="pt-BR" dirty="0"/>
              <a:t>Há de soar canto imortal </a:t>
            </a:r>
          </a:p>
          <a:p>
            <a:r>
              <a:rPr lang="pt-BR" dirty="0"/>
              <a:t>Da triunfante multidão,</a:t>
            </a:r>
          </a:p>
          <a:p>
            <a:r>
              <a:rPr lang="pt-BR" dirty="0"/>
              <a:t>Entoando a grande redenção.</a:t>
            </a:r>
          </a:p>
        </p:txBody>
      </p:sp>
    </p:spTree>
    <p:extLst>
      <p:ext uri="{BB962C8B-B14F-4D97-AF65-F5344CB8AC3E}">
        <p14:creationId xmlns:p14="http://schemas.microsoft.com/office/powerpoint/2010/main" val="2321124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LINDO LAR CELESTIAL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469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071E27-A721-4A32-80DD-EF947B48A6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doce lar de paz e amor, </a:t>
            </a:r>
          </a:p>
          <a:p>
            <a:r>
              <a:rPr lang="pt-BR" dirty="0"/>
              <a:t>Querida herança do Senhor; </a:t>
            </a:r>
          </a:p>
          <a:p>
            <a:r>
              <a:rPr lang="pt-BR" dirty="0"/>
              <a:t>Olhando, vejo além do mar </a:t>
            </a:r>
          </a:p>
        </p:txBody>
      </p:sp>
    </p:spTree>
    <p:extLst>
      <p:ext uri="{BB962C8B-B14F-4D97-AF65-F5344CB8AC3E}">
        <p14:creationId xmlns:p14="http://schemas.microsoft.com/office/powerpoint/2010/main" val="375566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98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LINDO LAR CELESTIAL</vt:lpstr>
      <vt:lpstr>LINDO LAR CELESTIAL</vt:lpstr>
      <vt:lpstr>LINDO LAR CELESTIAL</vt:lpstr>
      <vt:lpstr>LINDO LAR CELESTIAL</vt:lpstr>
      <vt:lpstr>LINDO LAR CELESTIAL</vt:lpstr>
      <vt:lpstr>LINDO LAR CELESTIAL</vt:lpstr>
      <vt:lpstr>LINDO LAR CELESTIAL</vt:lpstr>
      <vt:lpstr>LINDO LAR CELESTIAL</vt:lpstr>
      <vt:lpstr>LINDO LAR CELESTIAL</vt:lpstr>
      <vt:lpstr>LINDO LAR CELESTIAL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2019-06-12T23:04:14Z</dcterms:modified>
</cp:coreProperties>
</file>

<file path=docProps/thumbnail.jpeg>
</file>